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F65C1-39A7-488F-8F25-24F0E9889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FB762-57C2-4C84-BFC6-53E3377B6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47BD3-D48E-4565-BEEE-CA0143D92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D3527-3D56-487B-BE71-90D663C7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20EED-95AB-4BF4-A252-22D2A650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91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BE988-4106-4316-AF9D-8265BB34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CEE3D-290D-44A2-B616-FF67A94C2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63793-6EEC-4291-8249-586CFA70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E2BE7-A3A6-46EF-BACE-917839D4A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BC589-1223-4A12-AF38-390C6770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18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DF4D9-E31E-4DD4-B725-D022A90B3F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A4D27-2861-456D-A8CD-61DAC4A61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6F1D5-21DB-4067-859D-2F4E621B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ED895-53AD-448E-B1A6-ED5D9C3B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C0E98-1706-463C-BB93-6E28C422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9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792F-B8B8-45D0-9105-9E75B4F5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991D7-60DF-4254-80D2-D33D6DFB5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980DB-8D5D-46BE-AAEF-56ED52AA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B64CE-7B05-4FA4-B9BF-F8B9587AC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FF84E-FD19-4927-8160-323D1B56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6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1D16-CA61-44D8-B79A-AFD2BE4F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C2B49-5E57-4457-8CD3-747BB0DAD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9BC6D-EA6C-4760-B4D0-B04E245A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36EAC-CD8C-45C8-9A9C-707AE9CAF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F426C-DCC7-422B-B1E9-4800C603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7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530C9-74A2-4528-9E63-3FF62078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85243-2ED0-4A06-9D09-48DB71969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24F68-FC3E-407A-8520-E31278D43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218DB-5A5B-4A87-A9B6-9615E807C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73093-F186-4805-A199-379CCC5E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8936-ED8D-4E76-BE93-898EB7CF9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21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2606-49F6-46D8-A80F-D11365924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9F678-0176-4DD0-90A8-611F13B1D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12D5C-B07C-4B4B-8737-8F73F0746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A632A4-A3E5-4DD9-B9AB-47E8E8352A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4A479C-BC0F-484B-BFDE-9E35A53CDB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416D25-FB41-4992-815C-36885AA4E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406F7-B89A-4E11-87A5-8A1CC151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883CD-DFAA-472C-AFF8-2DDD0E487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94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6C0E-A628-43EC-B853-56278BC9D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97E198-CFD8-4597-9163-40F8AC0A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B54152-CFC4-4A5B-BE54-EF5482042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956C7-A627-4DDE-A8AD-876F4F518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27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EEC15F-7AE5-4882-8AD6-BCED3D249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6328ED-FD40-49C5-81F0-999E2D6D4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38835-8A1A-4CC2-A484-A1E3659F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9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051D-77DD-4E33-978C-4388F56B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DDF8A-705F-4657-B753-F13B88A55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CEC42-BFB6-47FC-B866-17198FE85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373BE-0E0D-45F1-9B7D-BC8CDF179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963A54-80C7-44FD-AD08-18CB40291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9F36B-F673-4647-BE7D-42C5659C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9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60E18-C4EA-469F-ACD7-1A3E5FCD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C4266-0138-40FF-91E1-A38BFE06E5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B7034-6BD5-4A2C-8EC3-6E420F0EA6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F1EA0-00F4-4A00-BC1F-72E0ED88F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1C4B7-505D-49E0-B7DC-07DE88CEF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20DCE-AFFA-49E0-BB46-B5C45656A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21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BBC510-2BDF-4F00-A6A6-35D4A3D4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B8493-B003-42AD-98E8-C01C851EF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0826E-2315-400F-9234-324601C786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B44C8-6AA6-479D-B557-E50EC54C8F2F}" type="datetimeFigureOut">
              <a:rPr lang="en-US" smtClean="0"/>
              <a:t>5/19/2019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A8A95-652B-4D6C-A666-10FAA7C02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F796C-464B-4C52-8A06-3D2E1E895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D88BA-6875-4F74-9FBD-26D499A4A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3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38FA4-BEFA-4005-BC6F-CB2BAE560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Natural Language Processing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86DCB-CF9D-48D6-9A6F-7BCD0BFBD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Presented by : Sripansuang Tangsuwanjinda (</a:t>
            </a:r>
            <a:r>
              <a:rPr lang="zh-TW" altLang="en-US">
                <a:solidFill>
                  <a:srgbClr val="FFFFFF"/>
                </a:solidFill>
              </a:rPr>
              <a:t>陳帆昇</a:t>
            </a:r>
            <a:r>
              <a:rPr lang="en-US">
                <a:solidFill>
                  <a:srgbClr val="FFFFFF"/>
                </a:solidFill>
              </a:rPr>
              <a:t>)</a:t>
            </a:r>
          </a:p>
          <a:p>
            <a:r>
              <a:rPr lang="en-US" altLang="zh-TW">
                <a:solidFill>
                  <a:srgbClr val="FFFFFF"/>
                </a:solidFill>
              </a:rPr>
              <a:t>ID : M07158029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378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3564" y="546707"/>
            <a:ext cx="6404871" cy="792393"/>
          </a:xfrm>
        </p:spPr>
        <p:txBody>
          <a:bodyPr>
            <a:normAutofit fontScale="92500"/>
          </a:bodyPr>
          <a:lstStyle/>
          <a:p>
            <a:pPr algn="l"/>
            <a:r>
              <a:rPr lang="en-US" sz="4000" dirty="0"/>
              <a:t>Create the bag of words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839E6A-DBA3-4897-BAAA-C446B2CC4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8" t="24181" r="64611" b="35049"/>
          <a:stretch/>
        </p:blipFill>
        <p:spPr>
          <a:xfrm>
            <a:off x="986173" y="1660124"/>
            <a:ext cx="10219654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60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2227" y="813054"/>
            <a:ext cx="10787546" cy="651778"/>
          </a:xfrm>
        </p:spPr>
        <p:txBody>
          <a:bodyPr>
            <a:normAutofit/>
          </a:bodyPr>
          <a:lstStyle/>
          <a:p>
            <a:r>
              <a:rPr lang="en-US" sz="3200" dirty="0"/>
              <a:t>splitting the dataset into the Training set and Test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22C66A-9E3F-4A98-9703-898FD09E9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57" r="80049" b="30388"/>
          <a:stretch/>
        </p:blipFill>
        <p:spPr>
          <a:xfrm>
            <a:off x="702227" y="1885806"/>
            <a:ext cx="10787546" cy="9055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845673-F32A-42E1-BDB5-A3F72A13EE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25" t="10583" r="50922" b="50000"/>
          <a:stretch/>
        </p:blipFill>
        <p:spPr>
          <a:xfrm>
            <a:off x="2893564" y="2981498"/>
            <a:ext cx="6348191" cy="33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70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53604" y="717956"/>
            <a:ext cx="3684790" cy="792393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Feature Scaling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E4B0FC-FCCF-4704-B4C1-64C51A39E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35" r="87767" b="22797"/>
          <a:stretch/>
        </p:blipFill>
        <p:spPr>
          <a:xfrm>
            <a:off x="1452989" y="2201664"/>
            <a:ext cx="9286021" cy="1786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286EAB-6CC6-4466-B66F-B5658E6EE9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07" t="17603" r="50000" b="75147"/>
          <a:stretch/>
        </p:blipFill>
        <p:spPr>
          <a:xfrm>
            <a:off x="852889" y="4793943"/>
            <a:ext cx="10486221" cy="9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81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4011" y="666842"/>
            <a:ext cx="7403976" cy="792393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4400" dirty="0"/>
              <a:t>Fitting Naive Bayer to the Training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76BDA-8B6F-45A6-9F5C-D8AA63A686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61" r="87767" b="10712"/>
          <a:stretch/>
        </p:blipFill>
        <p:spPr>
          <a:xfrm>
            <a:off x="922534" y="1855432"/>
            <a:ext cx="10346931" cy="29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33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738" y="666781"/>
            <a:ext cx="6856521" cy="792393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Making the Confusion Matrix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2DAF0A-ED42-4F41-B92A-E0DFCD0A7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029" r="89587" b="3722"/>
          <a:stretch/>
        </p:blipFill>
        <p:spPr>
          <a:xfrm>
            <a:off x="1244655" y="1855371"/>
            <a:ext cx="9702688" cy="18998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B723FB-D07D-4049-9F6F-BC97515CAC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25" t="23010" r="50631" b="71812"/>
          <a:stretch/>
        </p:blipFill>
        <p:spPr>
          <a:xfrm>
            <a:off x="708118" y="4418827"/>
            <a:ext cx="10775762" cy="74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60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1055" y="524799"/>
            <a:ext cx="6829888" cy="792393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Making the 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03026B-7B49-49E0-ADE2-7180D5218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12" t="23010" r="67233" b="27022"/>
          <a:stretch/>
        </p:blipFill>
        <p:spPr>
          <a:xfrm>
            <a:off x="3460342" y="1459235"/>
            <a:ext cx="5271314" cy="47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05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8392" y="887727"/>
            <a:ext cx="4237608" cy="143822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pPr algn="l"/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pPr algn="l"/>
            <a:r>
              <a:rPr lang="en-US" dirty="0"/>
              <a:t>import pandas as pd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29056-AA71-4346-A59E-61FEB61215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556" r="91189" b="72330"/>
          <a:stretch/>
        </p:blipFill>
        <p:spPr>
          <a:xfrm>
            <a:off x="1729267" y="2476961"/>
            <a:ext cx="8384277" cy="1904076"/>
          </a:xfrm>
          <a:prstGeom prst="rect">
            <a:avLst/>
          </a:prstGeom>
        </p:spPr>
      </p:pic>
      <p:sp>
        <p:nvSpPr>
          <p:cNvPr id="13" name="Subtitle 7">
            <a:extLst>
              <a:ext uri="{FF2B5EF4-FFF2-40B4-BE49-F238E27FC236}">
                <a16:creationId xmlns:a16="http://schemas.microsoft.com/office/drawing/2014/main" id="{7FF0FC79-F237-438A-A915-CC2F8DCD0530}"/>
              </a:ext>
            </a:extLst>
          </p:cNvPr>
          <p:cNvSpPr txBox="1">
            <a:spLocks/>
          </p:cNvSpPr>
          <p:nvPr/>
        </p:nvSpPr>
        <p:spPr>
          <a:xfrm>
            <a:off x="1793829" y="4705146"/>
            <a:ext cx="8255152" cy="14382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This is three basic library that use for Python programming. 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numpy</a:t>
            </a:r>
            <a:r>
              <a:rPr lang="en-US" dirty="0"/>
              <a:t> for basic mathematic function</a:t>
            </a:r>
          </a:p>
          <a:p>
            <a:pPr algn="l"/>
            <a:r>
              <a:rPr lang="en-US" dirty="0"/>
              <a:t>- matplotlib for plotting</a:t>
            </a:r>
          </a:p>
          <a:p>
            <a:pPr algn="l"/>
            <a:r>
              <a:rPr lang="en-US" dirty="0"/>
              <a:t>- pandas for calling CSV in python</a:t>
            </a:r>
          </a:p>
        </p:txBody>
      </p:sp>
    </p:spTree>
    <p:extLst>
      <p:ext uri="{BB962C8B-B14F-4D97-AF65-F5344CB8AC3E}">
        <p14:creationId xmlns:p14="http://schemas.microsoft.com/office/powerpoint/2010/main" val="343201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7310" y="1512419"/>
            <a:ext cx="6177380" cy="792393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Open TSV file by CSV function</a:t>
            </a:r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7FF0FC79-F237-438A-A915-CC2F8DCD0530}"/>
              </a:ext>
            </a:extLst>
          </p:cNvPr>
          <p:cNvSpPr txBox="1">
            <a:spLocks/>
          </p:cNvSpPr>
          <p:nvPr/>
        </p:nvSpPr>
        <p:spPr>
          <a:xfrm>
            <a:off x="1793829" y="4705146"/>
            <a:ext cx="8255152" cy="1757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/>
              <a:t>We call “</a:t>
            </a:r>
            <a:r>
              <a:rPr lang="en-US" dirty="0" err="1"/>
              <a:t>Restaurant_Review.tsv</a:t>
            </a:r>
            <a:r>
              <a:rPr lang="en-US" dirty="0"/>
              <a:t>” by </a:t>
            </a:r>
            <a:r>
              <a:rPr lang="en-US" dirty="0" err="1"/>
              <a:t>pd.read_csv</a:t>
            </a:r>
            <a:r>
              <a:rPr lang="en-US" dirty="0"/>
              <a:t> and contain it in variable name “dataset” 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We teach program to separate the value by tab(\t)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For tell machine to ignore data also “” or ‘’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A88154-547B-428D-92BA-145B6E7E75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52" r="83107" b="67411"/>
          <a:stretch/>
        </p:blipFill>
        <p:spPr>
          <a:xfrm>
            <a:off x="652721" y="2936288"/>
            <a:ext cx="10886558" cy="98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00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4395" y="125547"/>
            <a:ext cx="5707604" cy="79239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Cleaning All text in dataset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3F6B2-C8A2-4F4C-B9D4-1423E85F19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95" r="87795" b="53864"/>
          <a:stretch/>
        </p:blipFill>
        <p:spPr>
          <a:xfrm>
            <a:off x="2325947" y="845319"/>
            <a:ext cx="7284500" cy="2491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0E804D-1044-495F-B2CD-9A843C1D0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03" r="50000" b="65177"/>
          <a:stretch/>
        </p:blipFill>
        <p:spPr>
          <a:xfrm>
            <a:off x="2325947" y="3459350"/>
            <a:ext cx="7284500" cy="32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5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8725" y="573340"/>
            <a:ext cx="5707604" cy="79239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Cleaning All text in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F3ED9-B7FA-4B25-91DA-700FA2DDE2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8" t="35979" r="71328" b="15000"/>
          <a:stretch/>
        </p:blipFill>
        <p:spPr>
          <a:xfrm>
            <a:off x="2431813" y="1365733"/>
            <a:ext cx="7328374" cy="499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93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8725" y="573340"/>
            <a:ext cx="5707604" cy="79239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Cleaning All text in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8CB7F5-EDD3-4810-8C58-F7C3C8B2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56" r="80937" b="48675"/>
          <a:stretch/>
        </p:blipFill>
        <p:spPr>
          <a:xfrm>
            <a:off x="540559" y="1566676"/>
            <a:ext cx="11110882" cy="9457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0E452B-5311-47D7-972E-E14D4555B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68" r="50131" b="69536"/>
          <a:stretch/>
        </p:blipFill>
        <p:spPr>
          <a:xfrm>
            <a:off x="2099223" y="2823654"/>
            <a:ext cx="7993554" cy="304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44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8725" y="573340"/>
            <a:ext cx="5707604" cy="79239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Cleaning All text in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2C410-4EA3-46E0-874C-48FD8FCE9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10" r="92854" b="45252"/>
          <a:stretch/>
        </p:blipFill>
        <p:spPr>
          <a:xfrm>
            <a:off x="2119166" y="1480290"/>
            <a:ext cx="7953667" cy="1076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059CF-36C3-44B5-9FA4-92461193A1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03" t="6998" r="50000" b="68607"/>
          <a:stretch/>
        </p:blipFill>
        <p:spPr>
          <a:xfrm>
            <a:off x="1030466" y="3066834"/>
            <a:ext cx="10131068" cy="318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73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8725" y="573340"/>
            <a:ext cx="5707604" cy="792393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Cleaning All text in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3F2FA3-1A8B-4421-A640-5C6EA417B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8" t="35979" r="71328" b="15000"/>
          <a:stretch/>
        </p:blipFill>
        <p:spPr>
          <a:xfrm>
            <a:off x="492050" y="1624727"/>
            <a:ext cx="5527750" cy="37664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553F22A-12E1-4C05-947A-3F7442F65E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4" t="25278" r="65469" b="30278"/>
          <a:stretch/>
        </p:blipFill>
        <p:spPr>
          <a:xfrm>
            <a:off x="6238875" y="1624726"/>
            <a:ext cx="5555474" cy="376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0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398C4-21F3-4AAB-A68A-176C11C2B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3" r="143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99F38647-5630-4B53-9D07-EB32629DD1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3564" y="546707"/>
            <a:ext cx="6404871" cy="792393"/>
          </a:xfrm>
        </p:spPr>
        <p:txBody>
          <a:bodyPr>
            <a:normAutofit fontScale="92500"/>
          </a:bodyPr>
          <a:lstStyle/>
          <a:p>
            <a:pPr algn="l"/>
            <a:r>
              <a:rPr lang="en-US" sz="4000" dirty="0"/>
              <a:t>Create the bag of words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49FEE-7145-45FB-A630-90BC0C09A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54" r="80340" b="36602"/>
          <a:stretch/>
        </p:blipFill>
        <p:spPr>
          <a:xfrm>
            <a:off x="427567" y="1504066"/>
            <a:ext cx="11336863" cy="1385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7A6BF0-3FB6-4E68-A2A4-5CF01BD05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44" t="9547" r="51214" b="61974"/>
          <a:stretch/>
        </p:blipFill>
        <p:spPr>
          <a:xfrm>
            <a:off x="2080823" y="3133817"/>
            <a:ext cx="8030354" cy="317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8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157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Natural Language Processing in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in Python</dc:title>
  <dc:creator>ศรีปาณสรวง ตั้งสุวรรณจินดา</dc:creator>
  <cp:lastModifiedBy>ศรีปาณสรวง ตั้งสุวรรณจินดา</cp:lastModifiedBy>
  <cp:revision>11</cp:revision>
  <dcterms:created xsi:type="dcterms:W3CDTF">2019-05-19T09:25:52Z</dcterms:created>
  <dcterms:modified xsi:type="dcterms:W3CDTF">2019-05-19T15:12:10Z</dcterms:modified>
</cp:coreProperties>
</file>